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5698DF-853B-4EB1-800D-55540BFA8E4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3F5F5E3-4B9D-4993-9EAC-4535BEDEB2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Cas</a:t>
            </a:r>
            <a:r>
              <a:rPr lang="en-US" dirty="0" smtClean="0"/>
              <a:t> </a:t>
            </a:r>
            <a:r>
              <a:rPr lang="en-US" dirty="0" err="1" smtClean="0"/>
              <a:t>clinique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DELRUE</a:t>
            </a:r>
          </a:p>
          <a:p>
            <a:r>
              <a:rPr lang="en-US" dirty="0" smtClean="0"/>
              <a:t>CMA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25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Echographie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9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Pronostic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</a:t>
            </a:r>
          </a:p>
          <a:p>
            <a:r>
              <a:rPr lang="en-US" dirty="0" err="1" smtClean="0"/>
              <a:t>Prise</a:t>
            </a:r>
            <a:r>
              <a:rPr lang="en-US" dirty="0" smtClean="0"/>
              <a:t> en charge </a:t>
            </a:r>
          </a:p>
          <a:p>
            <a:r>
              <a:rPr lang="en-US" dirty="0" err="1" smtClean="0"/>
              <a:t>Suivi</a:t>
            </a:r>
            <a:r>
              <a:rPr lang="en-US" dirty="0" smtClean="0"/>
              <a:t> </a:t>
            </a:r>
            <a:r>
              <a:rPr lang="en-US" dirty="0" err="1" smtClean="0"/>
              <a:t>dépend</a:t>
            </a:r>
            <a:r>
              <a:rPr lang="en-US" dirty="0" smtClean="0"/>
              <a:t> des </a:t>
            </a:r>
            <a:r>
              <a:rPr lang="en-US" dirty="0" err="1" smtClean="0"/>
              <a:t>symptômes</a:t>
            </a:r>
            <a:endParaRPr lang="en-US" dirty="0" smtClean="0"/>
          </a:p>
          <a:p>
            <a:r>
              <a:rPr lang="en-US" dirty="0" smtClean="0"/>
              <a:t>Anticoagulation? Si </a:t>
            </a:r>
            <a:r>
              <a:rPr lang="en-US" dirty="0" err="1" smtClean="0"/>
              <a:t>dysfonction</a:t>
            </a:r>
            <a:r>
              <a:rPr lang="en-US" dirty="0" smtClean="0"/>
              <a:t> VG, FA, </a:t>
            </a:r>
            <a:r>
              <a:rPr lang="en-US" dirty="0" err="1" smtClean="0"/>
              <a:t>antdcts</a:t>
            </a:r>
            <a:r>
              <a:rPr lang="en-US" dirty="0" smtClean="0"/>
              <a:t> </a:t>
            </a:r>
            <a:r>
              <a:rPr lang="en-US" dirty="0" err="1" smtClean="0"/>
              <a:t>thromboemboliques</a:t>
            </a:r>
            <a:r>
              <a:rPr lang="en-US" dirty="0" smtClean="0"/>
              <a:t>, </a:t>
            </a:r>
            <a:r>
              <a:rPr lang="en-US" dirty="0" err="1" smtClean="0"/>
              <a:t>thrombis</a:t>
            </a:r>
            <a:r>
              <a:rPr lang="en-US" dirty="0" smtClean="0"/>
              <a:t> </a:t>
            </a:r>
            <a:r>
              <a:rPr lang="en-US" dirty="0" err="1" smtClean="0"/>
              <a:t>ventriculaires</a:t>
            </a:r>
            <a:r>
              <a:rPr lang="en-US" dirty="0" smtClean="0"/>
              <a:t> </a:t>
            </a:r>
            <a:r>
              <a:rPr lang="en-US" dirty="0" err="1" smtClean="0"/>
              <a:t>connus</a:t>
            </a:r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risque</a:t>
            </a:r>
            <a:r>
              <a:rPr lang="en-US" dirty="0" smtClean="0"/>
              <a:t> </a:t>
            </a:r>
            <a:r>
              <a:rPr lang="en-US" dirty="0" err="1" smtClean="0"/>
              <a:t>élevé</a:t>
            </a:r>
            <a:r>
              <a:rPr lang="en-US" dirty="0" smtClean="0"/>
              <a:t> </a:t>
            </a:r>
            <a:r>
              <a:rPr lang="en-US" dirty="0" err="1" smtClean="0"/>
              <a:t>defibrillateur</a:t>
            </a:r>
            <a:r>
              <a:rPr lang="en-US" dirty="0" smtClean="0"/>
              <a:t> </a:t>
            </a:r>
            <a:r>
              <a:rPr lang="en-US" dirty="0" err="1" smtClean="0"/>
              <a:t>implentable</a:t>
            </a:r>
            <a:endParaRPr lang="en-US" dirty="0" smtClean="0"/>
          </a:p>
          <a:p>
            <a:r>
              <a:rPr lang="en-US" dirty="0" err="1" smtClean="0"/>
              <a:t>Dépistage</a:t>
            </a:r>
            <a:r>
              <a:rPr lang="en-US" dirty="0" smtClean="0"/>
              <a:t> : parents 1er </a:t>
            </a:r>
            <a:r>
              <a:rPr lang="en-US" dirty="0" err="1" smtClean="0"/>
              <a:t>degré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4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Aptitude ?</a:t>
            </a:r>
          </a:p>
          <a:p>
            <a:r>
              <a:rPr lang="en-US" dirty="0" smtClean="0"/>
              <a:t>OUI- NON ?</a:t>
            </a:r>
          </a:p>
          <a:p>
            <a:r>
              <a:rPr lang="en-US" dirty="0" smtClean="0"/>
              <a:t>Limitations?</a:t>
            </a:r>
          </a:p>
          <a:p>
            <a:r>
              <a:rPr lang="en-US" dirty="0" err="1" smtClean="0"/>
              <a:t>Suivi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Rôle</a:t>
            </a:r>
            <a:r>
              <a:rPr lang="en-US" dirty="0" smtClean="0"/>
              <a:t> </a:t>
            </a:r>
            <a:r>
              <a:rPr lang="en-US" dirty="0" err="1" smtClean="0"/>
              <a:t>d’expert</a:t>
            </a:r>
            <a:r>
              <a:rPr lang="en-US" dirty="0" smtClean="0"/>
              <a:t> versus </a:t>
            </a:r>
            <a:r>
              <a:rPr lang="en-US" dirty="0" err="1" smtClean="0"/>
              <a:t>rôle</a:t>
            </a:r>
            <a:r>
              <a:rPr lang="en-US" dirty="0" smtClean="0"/>
              <a:t> </a:t>
            </a:r>
            <a:r>
              <a:rPr lang="en-US" smtClean="0"/>
              <a:t>curatif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06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EASA AMC2 MED.B.010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(h) Other </a:t>
            </a:r>
            <a:r>
              <a:rPr lang="en-US" dirty="0"/>
              <a:t>cardiac disorders</a:t>
            </a:r>
          </a:p>
          <a:p>
            <a:r>
              <a:rPr lang="en-US" dirty="0"/>
              <a:t>(1) Applicants with a primary or secondary abnormality of the pericardium, myocardium or endocardium may be assessed as unfit pending satisfactory </a:t>
            </a:r>
            <a:r>
              <a:rPr lang="en-US" dirty="0" err="1"/>
              <a:t>cardiological</a:t>
            </a:r>
            <a:r>
              <a:rPr lang="en-US" dirty="0"/>
              <a:t> evaluation.</a:t>
            </a:r>
          </a:p>
          <a:p>
            <a:r>
              <a:rPr lang="en-US" dirty="0"/>
              <a:t>(2) Applicants with a congenital abnormality of the heart, including those who have undergone surgical correction, may be assessed as fit subject to satisfactory </a:t>
            </a:r>
            <a:r>
              <a:rPr lang="en-US" dirty="0" err="1"/>
              <a:t>cardiological</a:t>
            </a:r>
            <a:r>
              <a:rPr lang="en-US" dirty="0"/>
              <a:t> assessment. </a:t>
            </a:r>
            <a:r>
              <a:rPr lang="en-US" dirty="0" err="1"/>
              <a:t>Cardiological</a:t>
            </a:r>
            <a:r>
              <a:rPr lang="en-US" dirty="0"/>
              <a:t> follow-up may be necessary and should be determined in consultation with the licensing authority.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9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Homme</a:t>
            </a:r>
            <a:r>
              <a:rPr lang="en-US" dirty="0" smtClean="0"/>
              <a:t> 21 </a:t>
            </a:r>
            <a:r>
              <a:rPr lang="en-US" dirty="0" err="1" smtClean="0"/>
              <a:t>ans</a:t>
            </a:r>
            <a:endParaRPr lang="en-US" dirty="0" smtClean="0"/>
          </a:p>
          <a:p>
            <a:r>
              <a:rPr lang="en-US" dirty="0" err="1" smtClean="0"/>
              <a:t>Demande</a:t>
            </a:r>
            <a:r>
              <a:rPr lang="en-US" dirty="0" smtClean="0"/>
              <a:t> </a:t>
            </a:r>
            <a:r>
              <a:rPr lang="en-US" dirty="0" err="1" smtClean="0"/>
              <a:t>certificat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2</a:t>
            </a:r>
          </a:p>
          <a:p>
            <a:r>
              <a:rPr lang="en-US" dirty="0" err="1" smtClean="0"/>
              <a:t>Reçu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2 ICAO en 2009 pour </a:t>
            </a:r>
            <a:r>
              <a:rPr lang="en-US" dirty="0" err="1" smtClean="0"/>
              <a:t>vol</a:t>
            </a:r>
            <a:r>
              <a:rPr lang="en-US" dirty="0" smtClean="0"/>
              <a:t> à voile</a:t>
            </a:r>
          </a:p>
          <a:p>
            <a:r>
              <a:rPr lang="en-US" dirty="0" smtClean="0"/>
              <a:t>Pour cadets de </a:t>
            </a:r>
            <a:r>
              <a:rPr lang="en-US" dirty="0" err="1" smtClean="0"/>
              <a:t>l’air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4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2009 envoi chez le cardio pour </a:t>
            </a:r>
            <a:r>
              <a:rPr lang="en-US" dirty="0" err="1" smtClean="0"/>
              <a:t>holter</a:t>
            </a:r>
            <a:r>
              <a:rPr lang="en-US" dirty="0" smtClean="0"/>
              <a:t> TA car HTA en consultation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holter</a:t>
            </a:r>
            <a:r>
              <a:rPr lang="en-US" dirty="0" smtClean="0"/>
              <a:t> TA </a:t>
            </a:r>
            <a:r>
              <a:rPr lang="en-US" dirty="0" err="1" smtClean="0"/>
              <a:t>nl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nb</a:t>
            </a:r>
            <a:r>
              <a:rPr lang="en-US" dirty="0" smtClean="0"/>
              <a:t> :1 ESV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l’ecg</a:t>
            </a:r>
            <a:r>
              <a:rPr lang="en-US" dirty="0" smtClean="0"/>
              <a:t> de repos)</a:t>
            </a:r>
          </a:p>
          <a:p>
            <a:r>
              <a:rPr lang="en-US" dirty="0" smtClean="0"/>
              <a:t>2012 ECG </a:t>
            </a:r>
            <a:r>
              <a:rPr lang="en-US" dirty="0" err="1" smtClean="0"/>
              <a:t>nl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52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Demande</a:t>
            </a:r>
            <a:r>
              <a:rPr lang="en-US" dirty="0" smtClean="0"/>
              <a:t> Cl 2 EASA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ECG de repos</a:t>
            </a:r>
          </a:p>
          <a:p>
            <a:r>
              <a:rPr lang="en-US" dirty="0" smtClean="0"/>
              <a:t>Auscultation :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nombreuses</a:t>
            </a:r>
            <a:r>
              <a:rPr lang="en-US" dirty="0" smtClean="0"/>
              <a:t> </a:t>
            </a:r>
            <a:r>
              <a:rPr lang="en-US" dirty="0" err="1" smtClean="0"/>
              <a:t>extrasystoles</a:t>
            </a:r>
            <a:endParaRPr lang="en-US" dirty="0" smtClean="0"/>
          </a:p>
          <a:p>
            <a:r>
              <a:rPr lang="en-US" dirty="0" err="1" smtClean="0"/>
              <a:t>Asymptomatiques</a:t>
            </a:r>
            <a:r>
              <a:rPr lang="en-US" dirty="0" smtClean="0"/>
              <a:t> pour le patient</a:t>
            </a:r>
          </a:p>
          <a:p>
            <a:r>
              <a:rPr lang="en-US" dirty="0" err="1" smtClean="0"/>
              <a:t>Anamnèse</a:t>
            </a:r>
            <a:r>
              <a:rPr lang="en-US" dirty="0" smtClean="0"/>
              <a:t> : </a:t>
            </a:r>
            <a:r>
              <a:rPr lang="en-US" dirty="0" err="1" smtClean="0"/>
              <a:t>hta</a:t>
            </a:r>
            <a:r>
              <a:rPr lang="en-US" dirty="0" smtClean="0"/>
              <a:t> </a:t>
            </a:r>
            <a:r>
              <a:rPr lang="en-US" dirty="0" err="1" smtClean="0"/>
              <a:t>père</a:t>
            </a:r>
            <a:r>
              <a:rPr lang="en-US" dirty="0" smtClean="0"/>
              <a:t>, </a:t>
            </a:r>
            <a:r>
              <a:rPr lang="en-US" dirty="0" err="1" smtClean="0"/>
              <a:t>rhume</a:t>
            </a:r>
            <a:r>
              <a:rPr lang="en-US" dirty="0" smtClean="0"/>
              <a:t> de </a:t>
            </a:r>
            <a:r>
              <a:rPr lang="en-US" dirty="0" err="1" smtClean="0"/>
              <a:t>hanche</a:t>
            </a:r>
            <a:r>
              <a:rPr lang="en-US" dirty="0" smtClean="0"/>
              <a:t> à 7 </a:t>
            </a:r>
            <a:r>
              <a:rPr lang="en-US" dirty="0" err="1" smtClean="0"/>
              <a:t>ans</a:t>
            </a:r>
            <a:r>
              <a:rPr lang="en-US" dirty="0" smtClean="0"/>
              <a:t>, </a:t>
            </a:r>
            <a:r>
              <a:rPr lang="en-US" dirty="0" err="1" smtClean="0"/>
              <a:t>allergie</a:t>
            </a:r>
            <a:r>
              <a:rPr lang="en-US" dirty="0" smtClean="0"/>
              <a:t> </a:t>
            </a:r>
            <a:r>
              <a:rPr lang="en-US" dirty="0" err="1" smtClean="0"/>
              <a:t>rhume</a:t>
            </a:r>
            <a:r>
              <a:rPr lang="en-US" dirty="0" smtClean="0"/>
              <a:t> des </a:t>
            </a:r>
            <a:r>
              <a:rPr lang="en-US" dirty="0" err="1" smtClean="0"/>
              <a:t>foins</a:t>
            </a:r>
            <a:endParaRPr lang="en-US" dirty="0" smtClean="0"/>
          </a:p>
          <a:p>
            <a:r>
              <a:rPr lang="en-US" dirty="0" err="1" smtClean="0"/>
              <a:t>Médicaments</a:t>
            </a:r>
            <a:r>
              <a:rPr lang="en-US" dirty="0" smtClean="0"/>
              <a:t> : </a:t>
            </a:r>
            <a:r>
              <a:rPr lang="en-US" dirty="0" err="1" smtClean="0"/>
              <a:t>nihil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7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11704" y="-536768"/>
            <a:ext cx="5028880" cy="9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63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Holter</a:t>
            </a:r>
            <a:r>
              <a:rPr lang="en-US" dirty="0" smtClean="0"/>
              <a:t> 24 h : 29000 ESV</a:t>
            </a:r>
          </a:p>
          <a:p>
            <a:pPr marL="0" indent="0">
              <a:buNone/>
            </a:pPr>
            <a:r>
              <a:rPr lang="en-US" dirty="0" err="1" smtClean="0"/>
              <a:t>Unifocales</a:t>
            </a:r>
            <a:r>
              <a:rPr lang="en-US" dirty="0" smtClean="0"/>
              <a:t>, </a:t>
            </a:r>
            <a:r>
              <a:rPr lang="en-US" dirty="0" err="1" smtClean="0"/>
              <a:t>isolées</a:t>
            </a:r>
            <a:r>
              <a:rPr lang="en-US" dirty="0" smtClean="0"/>
              <a:t>, </a:t>
            </a:r>
            <a:r>
              <a:rPr lang="en-US" dirty="0" err="1" smtClean="0"/>
              <a:t>longues</a:t>
            </a:r>
            <a:r>
              <a:rPr lang="en-US" dirty="0" smtClean="0"/>
              <a:t> </a:t>
            </a:r>
            <a:r>
              <a:rPr lang="en-US" dirty="0" err="1" smtClean="0"/>
              <a:t>périodes</a:t>
            </a:r>
            <a:r>
              <a:rPr lang="en-US" dirty="0" smtClean="0"/>
              <a:t> de </a:t>
            </a:r>
            <a:r>
              <a:rPr lang="en-US" dirty="0" err="1" smtClean="0"/>
              <a:t>bigéminisme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 fait a </a:t>
            </a:r>
            <a:r>
              <a:rPr lang="en-US" dirty="0" err="1" smtClean="0"/>
              <a:t>déja</a:t>
            </a:r>
            <a:r>
              <a:rPr lang="en-US" dirty="0" smtClean="0"/>
              <a:t> </a:t>
            </a:r>
            <a:r>
              <a:rPr lang="en-US" dirty="0" err="1" smtClean="0"/>
              <a:t>consulté</a:t>
            </a:r>
            <a:r>
              <a:rPr lang="en-US" dirty="0" smtClean="0"/>
              <a:t> le cardio (AZ </a:t>
            </a:r>
            <a:r>
              <a:rPr lang="en-US" dirty="0" err="1" smtClean="0"/>
              <a:t>Brussel</a:t>
            </a:r>
            <a:r>
              <a:rPr lang="en-US" dirty="0" smtClean="0"/>
              <a:t>)  en 2009 diagnostic de syndrome de non-compaction </a:t>
            </a:r>
            <a:r>
              <a:rPr lang="en-US" dirty="0" err="1" smtClean="0"/>
              <a:t>ventriculaire</a:t>
            </a:r>
            <a:r>
              <a:rPr lang="en-US" dirty="0" smtClean="0"/>
              <a:t> </a:t>
            </a:r>
            <a:r>
              <a:rPr lang="en-US" dirty="0" err="1" smtClean="0"/>
              <a:t>isolée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 fait a </a:t>
            </a:r>
            <a:r>
              <a:rPr lang="en-US" dirty="0" err="1" smtClean="0"/>
              <a:t>déja</a:t>
            </a:r>
            <a:r>
              <a:rPr lang="en-US" dirty="0" smtClean="0"/>
              <a:t> </a:t>
            </a:r>
            <a:r>
              <a:rPr lang="en-US" dirty="0" err="1" smtClean="0"/>
              <a:t>consulté</a:t>
            </a:r>
            <a:r>
              <a:rPr lang="en-US" dirty="0" smtClean="0"/>
              <a:t> le cardio (AZ </a:t>
            </a:r>
            <a:r>
              <a:rPr lang="en-US" dirty="0" err="1" smtClean="0"/>
              <a:t>Brussel</a:t>
            </a:r>
            <a:r>
              <a:rPr lang="en-US" dirty="0" smtClean="0"/>
              <a:t>) </a:t>
            </a:r>
            <a:r>
              <a:rPr lang="en-US" dirty="0" err="1" smtClean="0"/>
              <a:t>envoyé</a:t>
            </a:r>
            <a:r>
              <a:rPr lang="en-US" dirty="0" smtClean="0"/>
              <a:t> par le </a:t>
            </a:r>
            <a:r>
              <a:rPr lang="en-US" dirty="0" err="1" smtClean="0"/>
              <a:t>médecin</a:t>
            </a:r>
            <a:r>
              <a:rPr lang="en-US" dirty="0" smtClean="0"/>
              <a:t> </a:t>
            </a:r>
            <a:r>
              <a:rPr lang="en-US" dirty="0" err="1" smtClean="0"/>
              <a:t>traitant</a:t>
            </a:r>
            <a:r>
              <a:rPr lang="en-US" dirty="0" smtClean="0"/>
              <a:t> en 2009 diagnostic de syndrome de non-compaction </a:t>
            </a:r>
            <a:r>
              <a:rPr lang="en-US" dirty="0" err="1" smtClean="0"/>
              <a:t>ventriculaire</a:t>
            </a:r>
            <a:r>
              <a:rPr lang="en-US" dirty="0" smtClean="0"/>
              <a:t> </a:t>
            </a:r>
            <a:r>
              <a:rPr lang="en-US" dirty="0" err="1" smtClean="0"/>
              <a:t>isolée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7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Syndrome de non-compaction </a:t>
            </a:r>
            <a:r>
              <a:rPr lang="en-US" dirty="0" err="1" smtClean="0"/>
              <a:t>ventriculaire</a:t>
            </a:r>
            <a:r>
              <a:rPr lang="en-US" dirty="0" smtClean="0"/>
              <a:t> </a:t>
            </a:r>
            <a:r>
              <a:rPr lang="en-US" dirty="0" err="1" smtClean="0"/>
              <a:t>isolée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Cardiomyopathie</a:t>
            </a:r>
            <a:r>
              <a:rPr lang="en-US" dirty="0" smtClean="0"/>
              <a:t> </a:t>
            </a:r>
            <a:r>
              <a:rPr lang="en-US" dirty="0" err="1" smtClean="0"/>
              <a:t>congénitale</a:t>
            </a:r>
            <a:r>
              <a:rPr lang="en-US" dirty="0" smtClean="0"/>
              <a:t> rare</a:t>
            </a:r>
          </a:p>
          <a:p>
            <a:r>
              <a:rPr lang="en-US" dirty="0" smtClean="0"/>
              <a:t>3 e cause de </a:t>
            </a:r>
            <a:r>
              <a:rPr lang="en-US" dirty="0" err="1" smtClean="0"/>
              <a:t>cardiomyopathie</a:t>
            </a:r>
            <a:endParaRPr lang="en-US" dirty="0" smtClean="0"/>
          </a:p>
          <a:p>
            <a:r>
              <a:rPr lang="en-US" dirty="0" err="1" smtClean="0"/>
              <a:t>Anomalie</a:t>
            </a:r>
            <a:r>
              <a:rPr lang="en-US" dirty="0" smtClean="0"/>
              <a:t> de </a:t>
            </a:r>
            <a:r>
              <a:rPr lang="en-US" dirty="0" err="1" smtClean="0"/>
              <a:t>l’embryogénèse</a:t>
            </a:r>
            <a:r>
              <a:rPr lang="en-US" dirty="0" smtClean="0"/>
              <a:t> : </a:t>
            </a:r>
            <a:r>
              <a:rPr lang="en-US" dirty="0" err="1" smtClean="0"/>
              <a:t>trabéculations</a:t>
            </a:r>
            <a:r>
              <a:rPr lang="en-US" dirty="0" smtClean="0"/>
              <a:t> </a:t>
            </a:r>
            <a:r>
              <a:rPr lang="en-US" dirty="0" err="1" smtClean="0"/>
              <a:t>ventriculaires</a:t>
            </a:r>
            <a:r>
              <a:rPr lang="en-US" dirty="0" smtClean="0"/>
              <a:t> </a:t>
            </a:r>
            <a:r>
              <a:rPr lang="en-US" dirty="0" err="1" smtClean="0"/>
              <a:t>proéminentes</a:t>
            </a:r>
            <a:r>
              <a:rPr lang="en-US" dirty="0" smtClean="0"/>
              <a:t> avec </a:t>
            </a:r>
            <a:r>
              <a:rPr lang="en-US" dirty="0" err="1" smtClean="0"/>
              <a:t>profonds</a:t>
            </a:r>
            <a:r>
              <a:rPr lang="en-US" dirty="0" smtClean="0"/>
              <a:t> </a:t>
            </a:r>
            <a:r>
              <a:rPr lang="en-US" dirty="0" err="1" smtClean="0"/>
              <a:t>récessus</a:t>
            </a:r>
            <a:r>
              <a:rPr lang="en-US" dirty="0" smtClean="0"/>
              <a:t> </a:t>
            </a:r>
            <a:r>
              <a:rPr lang="en-US" dirty="0" err="1" smtClean="0"/>
              <a:t>intertrabéculaires</a:t>
            </a:r>
            <a:endParaRPr lang="en-US" dirty="0" smtClean="0"/>
          </a:p>
          <a:p>
            <a:r>
              <a:rPr lang="en-US" dirty="0" err="1" smtClean="0"/>
              <a:t>Parfois</a:t>
            </a:r>
            <a:r>
              <a:rPr lang="en-US" dirty="0" smtClean="0"/>
              <a:t> </a:t>
            </a:r>
            <a:r>
              <a:rPr lang="en-US" dirty="0" err="1" smtClean="0"/>
              <a:t>autres</a:t>
            </a:r>
            <a:r>
              <a:rPr lang="en-US" dirty="0" smtClean="0"/>
              <a:t> anomalies (</a:t>
            </a:r>
            <a:r>
              <a:rPr lang="en-US" dirty="0" err="1" smtClean="0"/>
              <a:t>alors</a:t>
            </a:r>
            <a:r>
              <a:rPr lang="en-US" dirty="0" smtClean="0"/>
              <a:t> </a:t>
            </a:r>
            <a:r>
              <a:rPr lang="en-US" dirty="0" err="1" smtClean="0"/>
              <a:t>n’est</a:t>
            </a:r>
            <a:r>
              <a:rPr lang="en-US" dirty="0" smtClean="0"/>
              <a:t> plus </a:t>
            </a:r>
            <a:r>
              <a:rPr lang="en-US" dirty="0" err="1" smtClean="0"/>
              <a:t>isolée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Formes</a:t>
            </a:r>
            <a:r>
              <a:rPr lang="en-US" dirty="0" smtClean="0"/>
              <a:t> </a:t>
            </a:r>
            <a:r>
              <a:rPr lang="en-US" dirty="0" err="1" smtClean="0"/>
              <a:t>sporadiques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familiales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49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</a:t>
            </a:r>
            <a:r>
              <a:rPr lang="en-US" dirty="0" err="1" smtClean="0"/>
              <a:t>clinique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Très</a:t>
            </a:r>
            <a:r>
              <a:rPr lang="en-US" dirty="0" smtClean="0"/>
              <a:t> variable</a:t>
            </a:r>
          </a:p>
          <a:p>
            <a:r>
              <a:rPr lang="en-US" dirty="0" err="1" smtClean="0"/>
              <a:t>Découverte</a:t>
            </a:r>
            <a:r>
              <a:rPr lang="en-US" dirty="0" smtClean="0"/>
              <a:t> </a:t>
            </a:r>
            <a:r>
              <a:rPr lang="en-US" dirty="0" err="1" smtClean="0"/>
              <a:t>fortuite</a:t>
            </a:r>
            <a:endParaRPr lang="en-US" dirty="0" smtClean="0"/>
          </a:p>
          <a:p>
            <a:r>
              <a:rPr lang="en-US" dirty="0" err="1" smtClean="0"/>
              <a:t>Insuffisance</a:t>
            </a:r>
            <a:r>
              <a:rPr lang="en-US" dirty="0" smtClean="0"/>
              <a:t> </a:t>
            </a:r>
            <a:r>
              <a:rPr lang="en-US" dirty="0" err="1" smtClean="0"/>
              <a:t>cardiaque</a:t>
            </a:r>
            <a:r>
              <a:rPr lang="en-US" dirty="0" smtClean="0"/>
              <a:t> (</a:t>
            </a:r>
            <a:r>
              <a:rPr lang="en-US" dirty="0" err="1" smtClean="0"/>
              <a:t>dysfonction</a:t>
            </a:r>
            <a:r>
              <a:rPr lang="en-US" dirty="0" smtClean="0"/>
              <a:t> </a:t>
            </a:r>
            <a:r>
              <a:rPr lang="en-US" dirty="0" err="1" smtClean="0"/>
              <a:t>systolique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Arythmies</a:t>
            </a:r>
            <a:r>
              <a:rPr lang="en-US" dirty="0" smtClean="0"/>
              <a:t> (FA et TV)</a:t>
            </a:r>
          </a:p>
          <a:p>
            <a:r>
              <a:rPr lang="en-US" dirty="0" err="1" smtClean="0"/>
              <a:t>thromboembolie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18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</TotalTime>
  <Words>344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Cas clinique</vt:lpstr>
      <vt:lpstr>PowerPoint Presentation</vt:lpstr>
      <vt:lpstr>Historique</vt:lpstr>
      <vt:lpstr>Demande Cl 2 EASA</vt:lpstr>
      <vt:lpstr>ECG</vt:lpstr>
      <vt:lpstr>Bilan</vt:lpstr>
      <vt:lpstr>Bilan</vt:lpstr>
      <vt:lpstr>Syndrome de non-compaction ventriculaire isolée</vt:lpstr>
      <vt:lpstr>Tableau clinique</vt:lpstr>
      <vt:lpstr>Diagnostic</vt:lpstr>
      <vt:lpstr>Pronostic</vt:lpstr>
      <vt:lpstr>Questions</vt:lpstr>
      <vt:lpstr>EASA AMC2 MED.B.010</vt:lpstr>
    </vt:vector>
  </TitlesOfParts>
  <Company>Belgian Defense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clinique</dc:title>
  <dc:creator>Delrue Stephan</dc:creator>
  <cp:lastModifiedBy>Delrue Stephan</cp:lastModifiedBy>
  <cp:revision>6</cp:revision>
  <dcterms:created xsi:type="dcterms:W3CDTF">2014-06-20T08:55:43Z</dcterms:created>
  <dcterms:modified xsi:type="dcterms:W3CDTF">2014-06-20T10:22:24Z</dcterms:modified>
</cp:coreProperties>
</file>